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5" r:id="rId3"/>
    <p:sldId id="264" r:id="rId4"/>
    <p:sldId id="266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37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CB0F-2933-49B6-9242-0AD6E7C2FBB4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A3EA-E665-4C9C-B953-8EA345F32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240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CB0F-2933-49B6-9242-0AD6E7C2FBB4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A3EA-E665-4C9C-B953-8EA345F32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618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CB0F-2933-49B6-9242-0AD6E7C2FBB4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A3EA-E665-4C9C-B953-8EA345F32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211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CB0F-2933-49B6-9242-0AD6E7C2FBB4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A3EA-E665-4C9C-B953-8EA345F32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853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CB0F-2933-49B6-9242-0AD6E7C2FBB4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A3EA-E665-4C9C-B953-8EA345F32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669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CB0F-2933-49B6-9242-0AD6E7C2FBB4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A3EA-E665-4C9C-B953-8EA345F32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492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CB0F-2933-49B6-9242-0AD6E7C2FBB4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A3EA-E665-4C9C-B953-8EA345F32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752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CB0F-2933-49B6-9242-0AD6E7C2FBB4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A3EA-E665-4C9C-B953-8EA345F32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711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CB0F-2933-49B6-9242-0AD6E7C2FBB4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A3EA-E665-4C9C-B953-8EA345F32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294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CB0F-2933-49B6-9242-0AD6E7C2FBB4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A3EA-E665-4C9C-B953-8EA345F32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102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CB0F-2933-49B6-9242-0AD6E7C2FBB4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A3EA-E665-4C9C-B953-8EA345F32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86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0CB0F-2933-49B6-9242-0AD6E7C2FBB4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4A3EA-E665-4C9C-B953-8EA345F320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99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27587" y="-157317"/>
            <a:ext cx="10609007" cy="721687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4936" y="2368987"/>
            <a:ext cx="3889585" cy="21642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8550" y="172987"/>
            <a:ext cx="1722355" cy="219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1330830" y="2755428"/>
            <a:ext cx="2244837" cy="154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3563569" y="2227121"/>
            <a:ext cx="2453843" cy="244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7939659" y="1697229"/>
            <a:ext cx="3110492" cy="3168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V="1">
            <a:off x="5006003" y="4651847"/>
            <a:ext cx="4087450" cy="20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066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27587" y="-157317"/>
            <a:ext cx="10609007" cy="72168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7587" y="338667"/>
            <a:ext cx="3438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себя.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09733" y="829733"/>
            <a:ext cx="2345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Береза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33533" y="2994415"/>
            <a:ext cx="2421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Самовар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3345536" y="3198167"/>
            <a:ext cx="2218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Кокошник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1357900" y="3198166"/>
            <a:ext cx="2218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0800000">
            <a:off x="5909731" y="5517634"/>
            <a:ext cx="2345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Матрешка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5400000">
            <a:off x="8328763" y="3198167"/>
            <a:ext cx="2148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Гармонь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455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27587" y="-157317"/>
            <a:ext cx="10609007" cy="721687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1885" y="2601000"/>
            <a:ext cx="2301194" cy="165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090" y="713634"/>
            <a:ext cx="2285680" cy="1404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165788" y="2538022"/>
            <a:ext cx="2568775" cy="172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1575326" y="2389121"/>
            <a:ext cx="1664576" cy="2124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V="1">
            <a:off x="5871480" y="4920280"/>
            <a:ext cx="2361599" cy="1476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3610114" y="2601000"/>
            <a:ext cx="2485886" cy="16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588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27587" y="-157317"/>
            <a:ext cx="10609007" cy="72168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7588" y="440267"/>
            <a:ext cx="4614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себя.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31885" y="1049867"/>
            <a:ext cx="2301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Балалайка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31886" y="2997200"/>
            <a:ext cx="2301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Валенки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3486318" y="3227798"/>
            <a:ext cx="2209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Баранки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1248312" y="3227798"/>
            <a:ext cx="2209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Ложки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5400000">
            <a:off x="8344871" y="3262067"/>
            <a:ext cx="2141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Лапти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0800000">
            <a:off x="5934606" y="5451811"/>
            <a:ext cx="2280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Блины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457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08722" y="109330"/>
            <a:ext cx="11748052" cy="7594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b="1" dirty="0" smtClean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b="1" dirty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КУБИКИ «Неофициальные символы России"</a:t>
            </a:r>
            <a:endParaRPr lang="ru-RU" sz="2000" dirty="0" smtClean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Развивающие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кубики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«Неофициальные символы России»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это игровое пособие, в которое включены задания, практически апробированные в индивидуальной и коллективной работе с детьми по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ознакомлению с неофициальными символами России.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Они разовьют усидчивость, моторику, логическое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мышление.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Яркие цветные кубики обязательно понравятся деткам, с их помощью можно строить всевозможные комбинации, а также складывать несложные яркие картинки.</a:t>
            </a:r>
          </a:p>
          <a:p>
            <a:pPr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Развивающий набор состоит из 2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кубиков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 каждом кубике есть 6 сторон с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картинками 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гранях изображены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различные неофициальные символы России (береза, самовар, матрешка, гармонь, кокошник, медведь, балалайка, лапти, валенки, блины, баранки, ложки).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игре: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распечатайте шаблоны на цветном принтере на плотной бумаге, вырежьте и склейте детали кубиков. </a:t>
            </a:r>
          </a:p>
          <a:p>
            <a:pPr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 игры: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Продемонстрируйте детям кубики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Играть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 как с одним ребенком так и с группой детей. Каждый игрок поочередно бросает кубик и в соответствии с выпавшей стороной кубика,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называет любой символ, выпавший на соответствующей грани и рассказывает о нем. </a:t>
            </a:r>
          </a:p>
          <a:p>
            <a:pPr>
              <a:spcAft>
                <a:spcPts val="1000"/>
              </a:spcAft>
            </a:pP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2122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</TotalTime>
  <Words>199</Words>
  <Application>Microsoft Office PowerPoint</Application>
  <PresentationFormat>Широкоэкранный</PresentationFormat>
  <Paragraphs>28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Vladislava Lilia</dc:creator>
  <cp:lastModifiedBy>Vladislava Lilia</cp:lastModifiedBy>
  <cp:revision>57</cp:revision>
  <dcterms:created xsi:type="dcterms:W3CDTF">2025-04-09T00:39:59Z</dcterms:created>
  <dcterms:modified xsi:type="dcterms:W3CDTF">2025-05-29T11:11:47Z</dcterms:modified>
</cp:coreProperties>
</file>